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E26E0-3AF6-4555-ACF5-CDA4C311EFCB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58FBE-5BAA-4A2E-86EC-148235F789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008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C4B252-F604-4D6A-BC3D-E55F948D7F7A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103C28-B2AD-4759-A58B-E4D7205F4E30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693ADD-470E-49BB-AC44-76AE71DDF5EB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F476BA-F77C-4872-9231-D985444B7604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DC3D178-E8B5-4870-B8E6-CFFB48E82DB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7ECD0E-62D4-4283-880B-898D30615E35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32ADC12-AD03-4A2F-8D65-EF4D450592D7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7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45CB0E4-8F32-45D8-B6AC-756E62C65DDC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8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9EF87A-D1C7-4C32-980B-D697DAF88061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9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63683-E766-4851-B5ED-7CE5926AAD1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370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87A34-81D4-4ED4-90DA-2CE33A5B9D7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121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AEBAE-D713-4079-9340-B7AAF2ED4DC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807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29C40-C3B6-412C-9D58-09FEE13E2C6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10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F283E-5CD6-411F-971E-9D07EA3D38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95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74F5-E21A-419E-BF32-8CA0277ADF0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87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31101-5F82-4EBC-88F5-1DD616F85FF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53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3683-1A75-49C1-A4B9-AE1D616743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741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B8E4F-CABF-4EA1-A826-A4AADA32731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683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7F82F-D011-4F13-BCBD-F06C96B60F3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89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41DB8-B061-43F5-90D7-593D777B847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52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D65E127-A14C-448C-8876-E702E3296044}" type="slidenum">
              <a:rPr lang="en-AU"/>
              <a:pPr fontAlgn="base">
                <a:spcAft>
                  <a:spcPct val="0"/>
                </a:spcAft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925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MCj042382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836613"/>
            <a:ext cx="5256213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295400" y="2133600"/>
            <a:ext cx="6553200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Arial" charset="0"/>
              </a:rPr>
              <a:t>    </a:t>
            </a: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Tutti Frutti, Tutti Frutti  now.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Frutti, Yeah!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Tutti Frutti  now.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Yeah!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endParaRPr lang="en-US" sz="28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endParaRPr lang="en-US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371600" y="533400"/>
            <a:ext cx="63246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</a:rPr>
              <a:t>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</a:rPr>
              <a:t>      </a:t>
            </a:r>
            <a:r>
              <a:rPr lang="en-US" sz="4800" b="1">
                <a:solidFill>
                  <a:srgbClr val="000000"/>
                </a:solidFill>
              </a:rPr>
              <a:t>TUTTI FRUTTI</a:t>
            </a:r>
          </a:p>
        </p:txBody>
      </p:sp>
      <p:pic>
        <p:nvPicPr>
          <p:cNvPr id="52228" name="Picture 4" descr="bd0888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24413"/>
            <a:ext cx="20478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 descr="bd0887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4000"/>
            <a:ext cx="1874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Picture 6" descr="bd0804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5" y="228600"/>
            <a:ext cx="1897063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1" name="Picture 7" descr="bd08882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05400"/>
            <a:ext cx="16002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2" name="Picture 8" descr="bd08889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2513013"/>
            <a:ext cx="1482725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3" name="Picture 9" descr="bd08890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0"/>
            <a:ext cx="16764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4" name="Picture 10" descr="bd08912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"/>
            <a:ext cx="18288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5" name="Picture 11" descr="bd08881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13025"/>
            <a:ext cx="15240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6" name="Picture 12" descr="bd08913_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9050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93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295400" y="2133600"/>
            <a:ext cx="6553200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Arial" charset="0"/>
              </a:rPr>
              <a:t>    </a:t>
            </a: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Tutti Frutti, Tutti Frutti  now.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Frutti, Yeah!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Tutti Frutti  now.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Yeah!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endParaRPr lang="en-US" sz="28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endParaRPr lang="en-US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371600" y="533400"/>
            <a:ext cx="63246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</a:rPr>
              <a:t>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</a:rPr>
              <a:t>      </a:t>
            </a:r>
          </a:p>
        </p:txBody>
      </p:sp>
      <p:pic>
        <p:nvPicPr>
          <p:cNvPr id="53252" name="Picture 4" descr="bd0888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24413"/>
            <a:ext cx="20478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5" descr="bd0887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4000"/>
            <a:ext cx="1874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4" name="Picture 6" descr="bd0804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762000"/>
            <a:ext cx="2320925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5" name="Picture 7" descr="bd08882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05400"/>
            <a:ext cx="16002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6" name="Picture 8" descr="bd08889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2513013"/>
            <a:ext cx="1482725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7" name="Picture 9" descr="bd08890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0"/>
            <a:ext cx="16764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8" name="Picture 10" descr="bd08912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"/>
            <a:ext cx="18288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9" name="Picture 11" descr="bd08881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13025"/>
            <a:ext cx="15240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60" name="Picture 12" descr="bd08913_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9050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3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09600" y="1052513"/>
            <a:ext cx="85344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defTabSz="47625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Let the Spirit into your life, let the Spirit</a:t>
            </a:r>
          </a:p>
          <a:p>
            <a:pPr algn="just" defTabSz="47625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	come through.</a:t>
            </a:r>
            <a:endParaRPr lang="en-US" sz="3600">
              <a:solidFill>
                <a:srgbClr val="000000"/>
              </a:solidFill>
              <a:cs typeface="Times New Roman" pitchFamily="18" charset="0"/>
            </a:endParaRPr>
          </a:p>
          <a:p>
            <a:pPr algn="just" defTabSz="476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Pray to God for the Spirit to come, </a:t>
            </a:r>
          </a:p>
          <a:p>
            <a:pPr algn="just" defTabSz="476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	and He’ll give to you.</a:t>
            </a:r>
            <a:endParaRPr lang="en-US" sz="3600">
              <a:solidFill>
                <a:srgbClr val="000000"/>
              </a:solidFill>
              <a:cs typeface="Times New Roman" pitchFamily="18" charset="0"/>
            </a:endParaRPr>
          </a:p>
          <a:p>
            <a:pPr defTabSz="476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LOVE!   JOY! 	PEACE!	   PATIENCE!</a:t>
            </a:r>
            <a:r>
              <a:rPr lang="en-US" sz="360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78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295400" y="2133600"/>
            <a:ext cx="6553200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Arial" charset="0"/>
              </a:rPr>
              <a:t>    </a:t>
            </a: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Tutti Frutti, Tutti Frutti  now.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Frutti, Yeah!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Tutti Frutti  now.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Yeah!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endParaRPr lang="en-US" sz="28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endParaRPr lang="en-US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371600" y="533400"/>
            <a:ext cx="63246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</a:rPr>
              <a:t>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</a:rPr>
              <a:t>      </a:t>
            </a:r>
          </a:p>
        </p:txBody>
      </p:sp>
      <p:pic>
        <p:nvPicPr>
          <p:cNvPr id="55300" name="Picture 4" descr="bd0888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24413"/>
            <a:ext cx="20478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1" name="Picture 5" descr="bd0887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4000"/>
            <a:ext cx="1874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2" name="Picture 6" descr="bd0804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762000"/>
            <a:ext cx="2320925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3" name="Picture 7" descr="bd08882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05400"/>
            <a:ext cx="16002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4" name="Picture 8" descr="bd08889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2513013"/>
            <a:ext cx="1482725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5" name="Picture 9" descr="bd08890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0"/>
            <a:ext cx="16764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6" name="Picture 10" descr="bd08912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"/>
            <a:ext cx="18288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7" name="Picture 11" descr="bd08881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13025"/>
            <a:ext cx="15240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8" name="Picture 12" descr="bd08913_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9050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80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295400" y="2133600"/>
            <a:ext cx="6553200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Arial" charset="0"/>
              </a:rPr>
              <a:t>    </a:t>
            </a: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Tutti Frutti, Tutti Frutti  now.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Frutti, Yeah!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Tutti Frutti  now.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Yeah!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endParaRPr lang="en-US" sz="28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endParaRPr lang="en-US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371600" y="533400"/>
            <a:ext cx="63246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</a:rPr>
              <a:t>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</a:rPr>
              <a:t>      </a:t>
            </a:r>
          </a:p>
        </p:txBody>
      </p:sp>
      <p:pic>
        <p:nvPicPr>
          <p:cNvPr id="56324" name="Picture 4" descr="bd0888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24413"/>
            <a:ext cx="20478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5" descr="bd0887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4000"/>
            <a:ext cx="1874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6" descr="bd0804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762000"/>
            <a:ext cx="2320925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7" name="Picture 7" descr="bd08882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05400"/>
            <a:ext cx="16002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8" name="Picture 8" descr="bd08889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2513013"/>
            <a:ext cx="1482725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9" name="Picture 9" descr="bd08890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0"/>
            <a:ext cx="16764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0" name="Picture 10" descr="bd08912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"/>
            <a:ext cx="18288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1" name="Picture 11" descr="bd08881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13025"/>
            <a:ext cx="15240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2" name="Picture 12" descr="bd08913_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9050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78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762000" y="1066800"/>
            <a:ext cx="77724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6300" algn="l"/>
              </a:tabLs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Arial" charset="0"/>
              </a:rPr>
              <a:t>  </a:t>
            </a: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We’re the branches on Jesus’ vine.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6300" algn="l"/>
              </a:tabLs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He’s the Truth and the Way.</a:t>
            </a:r>
            <a:endParaRPr lang="en-US" sz="360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76300" algn="l"/>
              </a:tabLs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With His words running through our                     lives,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76300" algn="l"/>
              </a:tabLs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We’ll bear fruit every day.</a:t>
            </a:r>
            <a:endParaRPr lang="en-US" sz="360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76300" algn="l"/>
              </a:tabLs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KINDNESS       GOODNESS!           FAITHFULNESS!    HUMILITY!  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76300" algn="l"/>
              </a:tabLs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SELF CONTROL!</a:t>
            </a:r>
            <a:r>
              <a:rPr lang="en-US" sz="1200">
                <a:solidFill>
                  <a:srgbClr val="000000"/>
                </a:solidFill>
                <a:latin typeface="Arial" charset="0"/>
                <a:cs typeface="Arial" charset="0"/>
              </a:rPr>
              <a:t>          </a:t>
            </a: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76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295400" y="2133600"/>
            <a:ext cx="6553200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Arial" charset="0"/>
              </a:rPr>
              <a:t>    </a:t>
            </a: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Tutti Frutti, Tutti Frutti  now.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Frutti, Yeah!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Tutti Frutti  now.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Yeah!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endParaRPr lang="en-US" sz="28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endParaRPr lang="en-US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371600" y="533400"/>
            <a:ext cx="63246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</a:rPr>
              <a:t>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</a:rPr>
              <a:t>      </a:t>
            </a:r>
          </a:p>
        </p:txBody>
      </p:sp>
      <p:pic>
        <p:nvPicPr>
          <p:cNvPr id="58372" name="Picture 4" descr="bd0888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24413"/>
            <a:ext cx="20478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Picture 5" descr="bd0887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4000"/>
            <a:ext cx="1874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4" name="Picture 6" descr="bd0804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638" y="685800"/>
            <a:ext cx="2244725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5" name="Picture 7" descr="bd08882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05400"/>
            <a:ext cx="16002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Picture 8" descr="bd08889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2513013"/>
            <a:ext cx="1482725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7" name="Picture 9" descr="bd08890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0"/>
            <a:ext cx="16764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8" name="Picture 10" descr="bd08912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"/>
            <a:ext cx="18288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9" name="Picture 11" descr="bd08881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13025"/>
            <a:ext cx="15240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80" name="Picture 12" descr="bd08913_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9050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898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295400" y="2133600"/>
            <a:ext cx="6553200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  <a:cs typeface="Arial" charset="0"/>
              </a:rPr>
              <a:t>    </a:t>
            </a: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Tutti Frutti, Tutti Frutti  now.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Frutti, Yeah!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Tutti Frutti  now.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Arial" charset="0"/>
                <a:cs typeface="Arial" charset="0"/>
              </a:rPr>
              <a:t>    Tutti Frutti, Yeah!</a:t>
            </a:r>
            <a:endParaRPr lang="en-US" sz="36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endParaRPr lang="en-US" sz="28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charset="0"/>
                <a:cs typeface="Arial" charset="0"/>
              </a:rPr>
              <a:t>         </a:t>
            </a:r>
            <a:endParaRPr lang="en-US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371600" y="533400"/>
            <a:ext cx="63246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</a:rPr>
              <a:t>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FFFFFF"/>
                </a:solidFill>
              </a:rPr>
              <a:t>      </a:t>
            </a:r>
          </a:p>
        </p:txBody>
      </p:sp>
      <p:pic>
        <p:nvPicPr>
          <p:cNvPr id="59396" name="Picture 4" descr="bd0888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24413"/>
            <a:ext cx="20478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5" descr="bd0887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4000"/>
            <a:ext cx="1874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6" descr="bd0804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762000"/>
            <a:ext cx="2320925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Picture 7" descr="bd08882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05400"/>
            <a:ext cx="16002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0" name="Picture 8" descr="bd08889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2513013"/>
            <a:ext cx="1482725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1" name="Picture 9" descr="bd08890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0"/>
            <a:ext cx="16764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2" name="Picture 10" descr="bd08912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"/>
            <a:ext cx="18288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3" name="Picture 11" descr="bd08881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13025"/>
            <a:ext cx="15240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4" name="Picture 12" descr="bd08913_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9050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993713"/>
      </p:ext>
    </p:extLst>
  </p:cSld>
  <p:clrMapOvr>
    <a:masterClrMapping/>
  </p:clrMapOvr>
</p:sld>
</file>

<file path=ppt/theme/theme1.xml><?xml version="1.0" encoding="utf-8"?>
<a:theme xmlns:a="http://schemas.openxmlformats.org/drawingml/2006/main" name="5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On-screen Show (4:3)</PresentationFormat>
  <Paragraphs>74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2</cp:revision>
  <dcterms:created xsi:type="dcterms:W3CDTF">2012-03-21T10:52:25Z</dcterms:created>
  <dcterms:modified xsi:type="dcterms:W3CDTF">2012-03-21T11:15:52Z</dcterms:modified>
</cp:coreProperties>
</file>